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7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3" r:id="rId12"/>
    <p:sldId id="2146847062" r:id="rId13"/>
    <p:sldId id="2146847061" r:id="rId14"/>
    <p:sldId id="2146847055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1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3/3/2025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3/3/2025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3/3/2025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3/3/2025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3/3/2025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3/3/2025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niket073/AICTE-STEGNOGRAPHY-PROJECT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17529" y="4586365"/>
            <a:ext cx="7980183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 Aniket Tombare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Aniket Tombare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: Maratha Mandal Polytechnic, Belgaum 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Department : Electronics and Communication Engineering </a:t>
            </a: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https://github.com/Aniket073/AICTE-STEGNOGRAPHY-PROJECT.git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US" dirty="0"/>
              <a:t>Advanced Encryption Techniques – Use AES encryption before embedding text in images for added security.</a:t>
            </a:r>
          </a:p>
          <a:p>
            <a:pPr marL="305435" indent="-305435"/>
            <a:r>
              <a:rPr lang="en-US" dirty="0"/>
              <a:t>Support for Audio &amp; Video Steganography – Expand the technique beyond images to include audio and video files.</a:t>
            </a:r>
          </a:p>
          <a:p>
            <a:pPr marL="305435" indent="-305435"/>
            <a:r>
              <a:rPr lang="en-US" dirty="0"/>
              <a:t>AI-Based Detection Prevention – Implement methods to prevent detection by modern forensic tools.</a:t>
            </a:r>
          </a:p>
          <a:p>
            <a:pPr marL="305435" indent="-305435"/>
            <a:r>
              <a:rPr lang="en-US" dirty="0"/>
              <a:t>Mobile App &amp; Web Version – Develop mobile and web-based platforms for wider accessibility.</a:t>
            </a:r>
          </a:p>
          <a:p>
            <a:pPr marL="305435" indent="-305435"/>
            <a:r>
              <a:rPr lang="en-US" dirty="0"/>
              <a:t>Multi-Layer Security – Combine steganography with blockchain for ultra-secure communication.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F0F0F"/>
                </a:solidFill>
                <a:ea typeface="+mn-lt"/>
                <a:cs typeface="+mn-lt"/>
              </a:rPr>
              <a:t>Common encryption methods are easy to spot and might cause suspicion.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F0F0F"/>
                </a:solidFill>
                <a:ea typeface="+mn-lt"/>
                <a:cs typeface="+mn-lt"/>
              </a:rPr>
              <a:t>A safe way is needed to hide secret messages inside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F0F0F"/>
                </a:solidFill>
                <a:ea typeface="+mn-lt"/>
                <a:cs typeface="+mn-lt"/>
              </a:rPr>
              <a:t>Keeping data secure while making sure the image stays the same.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F0F0F"/>
                </a:solidFill>
                <a:ea typeface="+mn-lt"/>
                <a:cs typeface="+mn-lt"/>
              </a:rPr>
              <a:t>Creating a simple tool so anyone, even without technical skills, can use encryption and decryption.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IN" sz="2000" dirty="0"/>
              <a:t>Programming Language used: Python</a:t>
            </a:r>
          </a:p>
          <a:p>
            <a:r>
              <a:rPr lang="en-IN" sz="2000" dirty="0"/>
              <a:t>Image Processing Library: OpenCV</a:t>
            </a:r>
          </a:p>
          <a:p>
            <a:r>
              <a:rPr lang="en-IN" sz="2000" dirty="0"/>
              <a:t>File Handling &amp; Security: Basic encryption logic for password protection</a:t>
            </a:r>
          </a:p>
          <a:p>
            <a:r>
              <a:rPr lang="en-IN" sz="2000" dirty="0"/>
              <a:t>Platform: Windows 11 </a:t>
            </a:r>
          </a:p>
          <a:p>
            <a:pPr marL="0" indent="0">
              <a:buNone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solidFill>
                  <a:srgbClr val="0F0F0F"/>
                </a:solidFill>
              </a:rPr>
              <a:t>Uses steganography to embed a message into an image without noticeable changes.</a:t>
            </a:r>
          </a:p>
          <a:p>
            <a:r>
              <a:rPr lang="en-IN" sz="2000" dirty="0">
                <a:solidFill>
                  <a:srgbClr val="0F0F0F"/>
                </a:solidFill>
              </a:rPr>
              <a:t>Lossless data hiding using pixel value manipulation instead of traditional cryptographic techniques.</a:t>
            </a:r>
          </a:p>
          <a:p>
            <a:r>
              <a:rPr lang="en-US" sz="2000" dirty="0">
                <a:solidFill>
                  <a:srgbClr val="0F0F0F"/>
                </a:solidFill>
              </a:rPr>
              <a:t>LSB-Based Steganography – Hides data in the Least Significant Bit, ensuring security without visible image changes.</a:t>
            </a:r>
          </a:p>
          <a:p>
            <a:r>
              <a:rPr lang="en-US" sz="2000" dirty="0">
                <a:solidFill>
                  <a:srgbClr val="0F0F0F"/>
                </a:solidFill>
              </a:rPr>
              <a:t>This is an Efficient technique for data hiding.</a:t>
            </a:r>
          </a:p>
          <a:p>
            <a:endParaRPr lang="en-IN" sz="2000" dirty="0">
              <a:solidFill>
                <a:srgbClr val="0F0F0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800" dirty="0"/>
              <a:t>Cybersecurity Enthusiasts – Exploring secure communication techniques.</a:t>
            </a:r>
          </a:p>
          <a:p>
            <a:r>
              <a:rPr lang="en-IN" sz="1800" dirty="0"/>
              <a:t>Government &amp; Defence Personnel – Transmitting confidential messages without raising suspicion.</a:t>
            </a:r>
          </a:p>
          <a:p>
            <a:r>
              <a:rPr lang="en-IN" sz="1800" dirty="0"/>
              <a:t>Journalists &amp; Activists – Concealing sensitive information in images to avoid surveillance.</a:t>
            </a:r>
          </a:p>
          <a:p>
            <a:r>
              <a:rPr lang="en-IN" sz="1800" dirty="0"/>
              <a:t>Privacy-Conscious Individuals – Protecting personal data through hidden messaging.</a:t>
            </a:r>
          </a:p>
          <a:p>
            <a:r>
              <a:rPr lang="en-IN" sz="1800" dirty="0"/>
              <a:t>Software Developers &amp; Researchers – Learning and applying steganography concepts.</a:t>
            </a:r>
          </a:p>
          <a:p>
            <a:r>
              <a:rPr lang="en-IN" sz="1800" dirty="0"/>
              <a:t>Students &amp; Educators – Studying cryptography and secure communication methods.</a:t>
            </a: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51BB95-7BA0-3180-22B8-990D47D58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07" y="1278255"/>
            <a:ext cx="9792183" cy="5251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81F447-779B-063A-2650-E06FACCA8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6294" y="3278529"/>
            <a:ext cx="1950453" cy="32514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FFA2EA-15C8-AC67-3D3C-C001797E5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495" y="3286515"/>
            <a:ext cx="1950452" cy="323546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9EB544-F589-D0A8-A76D-C7EFEA7EB408}"/>
              </a:ext>
            </a:extLst>
          </p:cNvPr>
          <p:cNvSpPr/>
          <p:nvPr/>
        </p:nvSpPr>
        <p:spPr>
          <a:xfrm>
            <a:off x="6174737" y="2917183"/>
            <a:ext cx="195045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 Image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1C0EED-2A8A-853E-A6D2-8E82100F4EB8}"/>
              </a:ext>
            </a:extLst>
          </p:cNvPr>
          <p:cNvSpPr/>
          <p:nvPr/>
        </p:nvSpPr>
        <p:spPr>
          <a:xfrm>
            <a:off x="8240937" y="2901211"/>
            <a:ext cx="195045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 Image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926C89E-A56A-B492-0B89-7004D4FE0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EF8D64-27AF-57C0-C98F-33B4C52C6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998" y="1232452"/>
            <a:ext cx="4422527" cy="530988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189BD86-F237-39A8-4A80-D910242D69A7}"/>
              </a:ext>
            </a:extLst>
          </p:cNvPr>
          <p:cNvSpPr/>
          <p:nvPr/>
        </p:nvSpPr>
        <p:spPr>
          <a:xfrm>
            <a:off x="1868695" y="863120"/>
            <a:ext cx="195045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FBE988-003F-91DA-017F-6A2A1B185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4248" y="1120215"/>
            <a:ext cx="4121609" cy="23087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310122-A105-B94D-1676-331B2A2F6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8825" y="3847059"/>
            <a:ext cx="5048141" cy="21991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70ED18A-82B1-0E0D-73CF-F8B6B9332561}"/>
              </a:ext>
            </a:extLst>
          </p:cNvPr>
          <p:cNvSpPr/>
          <p:nvPr/>
        </p:nvSpPr>
        <p:spPr>
          <a:xfrm>
            <a:off x="6096000" y="3477727"/>
            <a:ext cx="195045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63690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Successfully implemented a secure method for hiding data using steganography.</a:t>
            </a:r>
          </a:p>
          <a:p>
            <a:r>
              <a:rPr lang="en-US" dirty="0"/>
              <a:t>Integrated encryption and decryption for enhanced security.</a:t>
            </a:r>
          </a:p>
          <a:p>
            <a:r>
              <a:rPr lang="en-US" dirty="0"/>
              <a:t>Demonstrated a practical approach to secure communication through image-based message hiding.</a:t>
            </a:r>
          </a:p>
          <a:p>
            <a:r>
              <a:rPr lang="en-US" dirty="0"/>
              <a:t>Contributed to the field of digital privacy and secure data transmission.</a:t>
            </a:r>
          </a:p>
          <a:p>
            <a:r>
              <a:rPr lang="en-US" dirty="0"/>
              <a:t>Future improvements can enhance robustness, security, and scalability.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304</TotalTime>
  <Words>413</Words>
  <Application>Microsoft Office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Franklin Gothic Book</vt:lpstr>
      <vt:lpstr>Franklin Gothic Demi</vt:lpstr>
      <vt:lpstr>Wingdings 2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Aniket Tombare</cp:lastModifiedBy>
  <cp:revision>31</cp:revision>
  <dcterms:created xsi:type="dcterms:W3CDTF">2021-05-26T16:50:10Z</dcterms:created>
  <dcterms:modified xsi:type="dcterms:W3CDTF">2025-03-03T11:18:03Z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